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20 </a:t>
            </a:r>
            <a:r>
              <a:rPr lang="ru-RU" b="1" u="sng" dirty="0" smtClean="0">
                <a:solidFill>
                  <a:srgbClr val="00B0F0"/>
                </a:solidFill>
              </a:rPr>
              <a:t>января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</a:t>
            </a:r>
            <a:r>
              <a:rPr lang="ru-RU" sz="2400" dirty="0"/>
              <a:t>Раскрыть суть профессии </a:t>
            </a:r>
            <a:r>
              <a:rPr lang="ru-RU" sz="2400" smtClean="0"/>
              <a:t>«Электрик».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общем, вы должны рассказать о своей профессии. В красках)))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7"/>
            <a:ext cx="12192000" cy="3669475"/>
          </a:xfrm>
        </p:spPr>
        <p:txBody>
          <a:bodyPr>
            <a:normAutofit/>
          </a:bodyPr>
          <a:lstStyle/>
          <a:p>
            <a:r>
              <a:rPr lang="ru-RU" b="1" dirty="0" smtClean="0"/>
              <a:t>Здравствуйте!</a:t>
            </a:r>
            <a:br>
              <a:rPr lang="ru-RU" b="1" dirty="0" smtClean="0"/>
            </a:br>
            <a:r>
              <a:rPr lang="ru-RU" b="1" dirty="0" smtClean="0"/>
              <a:t>Это – </a:t>
            </a:r>
            <a:r>
              <a:rPr lang="ru-RU" b="1" dirty="0" smtClean="0"/>
              <a:t>я! Я – электрик!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771408"/>
            <a:ext cx="9144000" cy="108659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суть профессии «</a:t>
            </a:r>
            <a:r>
              <a:rPr lang="ru-RU" dirty="0" err="1" smtClean="0"/>
              <a:t>Хозя</a:t>
            </a:r>
            <a:r>
              <a:rPr lang="ru-RU" dirty="0" smtClean="0"/>
              <a:t>-ин (-</a:t>
            </a:r>
            <a:r>
              <a:rPr lang="ru-RU" dirty="0" err="1" smtClean="0"/>
              <a:t>йка</a:t>
            </a:r>
            <a:r>
              <a:rPr lang="ru-RU" dirty="0" smtClean="0"/>
              <a:t>) усадьбы</a:t>
            </a:r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</a:t>
            </a:r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Возможно «отступление» от содержания)))</a:t>
            </a:r>
          </a:p>
          <a:p>
            <a:endParaRPr lang="ru-RU" dirty="0" smtClean="0"/>
          </a:p>
          <a:p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20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суть профессии «Электрик». В общем, вы должны рассказать о своей профессии. В красках))) 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Здравствуйте! Это – я! Я – электрик! 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12</cp:revision>
  <dcterms:created xsi:type="dcterms:W3CDTF">2023-11-26T11:59:38Z</dcterms:created>
  <dcterms:modified xsi:type="dcterms:W3CDTF">2024-01-14T13:47:12Z</dcterms:modified>
</cp:coreProperties>
</file>